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7"/>
  </p:notesMasterIdLst>
  <p:sldIdLst>
    <p:sldId id="256" r:id="rId2"/>
    <p:sldId id="296" r:id="rId3"/>
    <p:sldId id="276" r:id="rId4"/>
    <p:sldId id="278" r:id="rId5"/>
    <p:sldId id="279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3" r:id="rId19"/>
    <p:sldId id="301" r:id="rId20"/>
    <p:sldId id="304" r:id="rId21"/>
    <p:sldId id="305" r:id="rId22"/>
    <p:sldId id="302" r:id="rId23"/>
    <p:sldId id="306" r:id="rId24"/>
    <p:sldId id="307" r:id="rId25"/>
    <p:sldId id="308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5"/>
    <p:restoredTop sz="79986"/>
  </p:normalViewPr>
  <p:slideViewPr>
    <p:cSldViewPr>
      <p:cViewPr varScale="1">
        <p:scale>
          <a:sx n="87" d="100"/>
          <a:sy n="87" d="100"/>
        </p:scale>
        <p:origin x="216" y="4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4D9F-B86D-4E4D-8ACA-694181DD5B43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8A9-03DF-B74C-94C0-547B2AF6A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1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9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0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9AFA-992E-314D-88D8-1361EA50A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D6527-1B92-3C46-9E45-EA8DF916F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084E-1A0A-E64C-844E-39152AB0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0A6-5D9B-F04F-A444-ED509682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842D-B22A-2E4C-BB94-778E9155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6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1E1C-9B5A-314B-95CB-6FCCDE39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961C2-7FDD-D645-9275-56ABD1C76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5DFAE-36D1-F842-91ED-34513047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4092-06FF-564E-B86E-38FE7B07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AF44-D1F0-7949-8785-D034B7B2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8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FC9CD-0B6D-2A48-8AA1-5633460A2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B512E-AC91-2840-9BBA-4D16D5E38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CCC3D-2205-5E47-A56C-743E99E9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40F09-642C-1A4F-A839-67EC0171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A812-76B5-384D-9361-9FD82C71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43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0265" y="1666747"/>
            <a:ext cx="491146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84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0E8E-BCB0-A142-B2A7-9965EDE9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05FF-D003-604C-B947-AB37EA5A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A587-A4C6-D746-8476-2AB5A901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F5967-1528-A44E-995D-7570E6DD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B3443-B05D-DE42-964C-F06FCC09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2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E0E2-F2E6-1343-8044-A0F358B5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A3CEF-AD9B-ED46-A9AF-07433239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8FC4-4A29-FF41-84B2-7E1521E5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FA5E8-7672-0E43-87F1-2FFAD7B5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7058-113C-FB42-8B41-4B071200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3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3ED8-9D87-CA45-AB1E-AB543991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7B39-D0E4-2F4B-A5DC-8B8CB65D7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8326-1BCF-5340-BDB7-DED832C9F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FDE83-FA14-2E4B-A1EB-716AD981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FBE54-ADBB-B047-A9DC-2E04C77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C61FA-10AD-1845-B270-736C89AF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A2E9-BD04-0443-BDCD-612A8911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C0522-F623-F649-8799-C30E176C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A6A09-5026-7149-A4B1-9D8A72736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F285-8921-744E-83D9-8820F5A67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1D09-02EE-E04C-A2AC-6D9FA629F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87EE3-16EC-0D4C-ACEB-44EAA2D2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6C85A-4A81-6A41-A177-0010B9F6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3A28F-28FF-AA4E-A164-F5FB63E0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5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633B-8AC1-D44F-BF7E-D0A1F672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27F2-9376-3A40-9B21-7A9402B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2CE5B-3DFE-DB46-A427-870C2500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D6258-EB09-F942-9D2A-F05DAAA3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1CBAD-CADC-8B40-B116-84FEFD77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97C5E-11DB-4846-A252-1964E35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08942-D647-6349-837E-08D88F1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5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F250-8716-7946-B504-695BAA1A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5236-8ADE-6B40-8E05-A45EE71D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23FE8-A859-D04A-89C8-88A56F15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4EDB9-B142-F948-B7FC-EE9F251B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C059-975B-3C4B-9F88-245D98F0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51486-B492-5444-A691-3F6AC7EC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1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2DF6-BAFF-9B4A-955F-186BB6A0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088FE-AB3C-8B49-838A-77A713580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AADEF-E99A-CD4C-9AE7-328CFE881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5BDEE-B8DB-C84F-BD23-9B18BB82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124CD-8A75-5D4F-916C-C874F3BE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202E-EF05-5949-862D-FB533B82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7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93FB8-403B-8D4C-8211-9B10A390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772F-7216-E243-9903-2ACB7A346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8A24F-0231-1E46-885D-E2599571D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BAE3-7C21-054E-8C55-39F62EA32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B556-5F46-B442-9829-9B61DE6A4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5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2291" y="2095301"/>
            <a:ext cx="12191999" cy="2667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6850"/>
              </a:lnSpc>
              <a:spcBef>
                <a:spcPts val="100"/>
              </a:spcBef>
            </a:pPr>
            <a:r>
              <a:rPr spc="-5" dirty="0"/>
              <a:t>CSCI</a:t>
            </a:r>
            <a:r>
              <a:rPr spc="-15" dirty="0"/>
              <a:t> </a:t>
            </a:r>
            <a:r>
              <a:rPr spc="-5" dirty="0"/>
              <a:t>1070:</a:t>
            </a:r>
            <a:r>
              <a:rPr lang="en-US" spc="-5" dirty="0"/>
              <a:t> </a:t>
            </a:r>
            <a:r>
              <a:rPr spc="-80" dirty="0"/>
              <a:t>Taming </a:t>
            </a:r>
            <a:r>
              <a:rPr dirty="0"/>
              <a:t>Big </a:t>
            </a:r>
            <a:r>
              <a:rPr spc="-40" dirty="0"/>
              <a:t>Data</a:t>
            </a:r>
            <a:br>
              <a:rPr lang="en-US" spc="-40" dirty="0"/>
            </a:br>
            <a:br>
              <a:rPr lang="en-US" spc="-40" dirty="0"/>
            </a:br>
            <a:r>
              <a:rPr lang="en-US" spc="-40" dirty="0"/>
              <a:t>Finish Setup, Data Types and Lists</a:t>
            </a:r>
            <a:endParaRPr spc="-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7CB0-C829-2B47-AA38-E90C4F8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AD73-4C6B-1C46-9084-CCD58E7E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BC532-62B1-1D4C-9FDD-A70B3DF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08"/>
            <a:ext cx="12192000" cy="26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4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4A52-A6DC-2E46-9858-3F9671B4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A87C-DAB2-8B40-9D59-2F966AAC6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DCBE0-EF13-6B4D-B781-F4C2CE48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539"/>
            <a:ext cx="12192000" cy="3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7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997-D81E-6746-9461-9F86F0A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8689-A0ED-0B49-9EF2-89A1DF83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230A-3F62-0347-9DCE-5508D021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498"/>
            <a:ext cx="12192000" cy="41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36AE-2F5E-2043-A762-40FF86E8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62B5-1154-4E49-ABCE-9D351D42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the assignment and running it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Logging in to </a:t>
            </a:r>
            <a:r>
              <a:rPr lang="en-US" dirty="0" err="1"/>
              <a:t>moodle</a:t>
            </a:r>
            <a:r>
              <a:rPr lang="en-US" dirty="0"/>
              <a:t> and submitting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A7546-1591-6340-977C-55499BF7D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94DF8-301F-3F47-90F6-58BB3B33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22977-4B7C-D443-905D-761055C4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9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16B4B-1E9F-A24A-B35A-2C4BD0DB3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761E8-37B5-7848-82EF-CB3DD527C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0"/>
          <a:stretch/>
        </p:blipFill>
        <p:spPr>
          <a:xfrm>
            <a:off x="0" y="0"/>
            <a:ext cx="12192000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9F0C6-488C-414E-AA01-68CF7BDCC1AA}"/>
              </a:ext>
            </a:extLst>
          </p:cNvPr>
          <p:cNvSpPr/>
          <p:nvPr/>
        </p:nvSpPr>
        <p:spPr>
          <a:xfrm>
            <a:off x="914400" y="1676400"/>
            <a:ext cx="3733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1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761E8-37B5-7848-82EF-CB3DD527C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9F0C6-488C-414E-AA01-68CF7BDCC1AA}"/>
              </a:ext>
            </a:extLst>
          </p:cNvPr>
          <p:cNvSpPr/>
          <p:nvPr/>
        </p:nvSpPr>
        <p:spPr>
          <a:xfrm>
            <a:off x="914400" y="1676400"/>
            <a:ext cx="3733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7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D8DE8-502F-1640-982F-31D15A472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4DAF3-F7C5-014B-9C45-FBD25653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28BDE1-408E-8F4F-8A0B-20506B87A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Blackboard issues, we will be using Moodle instead</a:t>
            </a:r>
          </a:p>
          <a:p>
            <a:endParaRPr lang="en-US" dirty="0"/>
          </a:p>
          <a:p>
            <a:r>
              <a:rPr lang="en-US" dirty="0"/>
              <a:t>Dennis is going to be helping us wrap up configuration issues today.</a:t>
            </a:r>
          </a:p>
          <a:p>
            <a:endParaRPr lang="en-US" dirty="0"/>
          </a:p>
          <a:p>
            <a:r>
              <a:rPr lang="en-US" dirty="0"/>
              <a:t>Assignment 0 will be due Thursday before class.</a:t>
            </a:r>
          </a:p>
        </p:txBody>
      </p:sp>
    </p:spTree>
    <p:extLst>
      <p:ext uri="{BB962C8B-B14F-4D97-AF65-F5344CB8AC3E}">
        <p14:creationId xmlns:p14="http://schemas.microsoft.com/office/powerpoint/2010/main" val="15942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D8DE8-502F-1640-982F-31D15A472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4"/>
          <a:stretch/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5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D8DE8-502F-1640-982F-31D15A472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5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28F8F-2ADA-BE46-874F-94E3BE9C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EB6D8-42A5-8F45-B34D-DED03F72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EE594-153C-9342-A4DE-E45F7610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A0122-65E7-AF4D-8B1C-532DF336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E7D9C0-AC9A-4348-B52B-8EDA8B522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sz="3600"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Graphical User Interfaces vs. Command Line Interfaces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1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BF0-E6F9-AD41-B734-BD74EE93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Running Python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939A1-1443-9549-9B31-3C2F5EDE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Old-school pipeline: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text file with python code in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it to </a:t>
            </a:r>
            <a:r>
              <a:rPr lang="en-US" dirty="0" err="1"/>
              <a:t>program_name.py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your command line interface and run: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		python </a:t>
            </a:r>
            <a:r>
              <a:rPr lang="en-US" dirty="0" err="1"/>
              <a:t>program_name.py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4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BF0-E6F9-AD41-B734-BD74EE93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939A1-1443-9549-9B31-3C2F5EDE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and run Python code 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E9FE4-3E33-B94E-A06A-01D2D19B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643"/>
            <a:ext cx="12192000" cy="36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0141-6C2B-324A-A602-B6B9492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DF4D-62F5-EC46-91E9-334CC802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on the lab machines already.</a:t>
            </a:r>
          </a:p>
          <a:p>
            <a:r>
              <a:rPr lang="en-US" dirty="0"/>
              <a:t>Open Terminal/Command Prompt and run: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pip install </a:t>
            </a:r>
            <a:r>
              <a:rPr lang="en-US" dirty="0" err="1"/>
              <a:t>jupyter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(if that fails, you might need to run pip install --user </a:t>
            </a:r>
            <a:r>
              <a:rPr lang="en-US" i="1" dirty="0" err="1"/>
              <a:t>jupyter</a:t>
            </a:r>
            <a:r>
              <a:rPr lang="en-US" i="1" dirty="0"/>
              <a:t>)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r>
              <a:rPr lang="en-US" dirty="0"/>
              <a:t>The lab machines already have it installed</a:t>
            </a:r>
          </a:p>
          <a:p>
            <a:r>
              <a:rPr lang="en-US" dirty="0"/>
              <a:t>If your computer doesn’t have pip (Windows machines especially may not, use a lab machine today and come to office hours to get set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9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3E5D-8A0A-B746-9912-A089A96A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9245-ADC9-FB4F-8765-2723D831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a new notebook, first navigate to the folder you create earlier in Terminal (what was the command?)</a:t>
            </a:r>
          </a:p>
          <a:p>
            <a:endParaRPr lang="en-US" dirty="0"/>
          </a:p>
          <a:p>
            <a:r>
              <a:rPr lang="en-US" dirty="0"/>
              <a:t>Then, run: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B8B1-60F1-6E4B-BBC3-A6C8592A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B803-1B42-B14B-9D2C-1B6485CDA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0612B-22B3-CB4D-BB41-63F1B20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61"/>
            <a:ext cx="12192000" cy="5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9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7CF8-640E-724C-B0BC-81A74C0A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FDED-7AF5-744E-A731-88606010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B1A3B-9491-1045-B3E1-AA99336C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496"/>
            <a:ext cx="12192000" cy="33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236</Words>
  <Application>Microsoft Macintosh PowerPoint</Application>
  <PresentationFormat>Widescreen</PresentationFormat>
  <Paragraphs>39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CSCI 1070: Taming Big Data  Finish Setup, Data Types and Lists</vt:lpstr>
      <vt:lpstr>Logistics</vt:lpstr>
      <vt:lpstr>Graphical User Interfaces vs. Command Line Interfaces</vt:lpstr>
      <vt:lpstr>Writing and Running Python Code</vt:lpstr>
      <vt:lpstr>Jupyter Notebooks</vt:lpstr>
      <vt:lpstr>Jupyter Notebooks</vt:lpstr>
      <vt:lpstr>Jupyter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1070: Taming Big Data</dc:title>
  <dc:creator>Abby Stylianou</dc:creator>
  <cp:lastModifiedBy>Abby Stylianou</cp:lastModifiedBy>
  <cp:revision>16</cp:revision>
  <dcterms:created xsi:type="dcterms:W3CDTF">2020-01-15T16:49:38Z</dcterms:created>
  <dcterms:modified xsi:type="dcterms:W3CDTF">2020-01-20T17:03:22Z</dcterms:modified>
</cp:coreProperties>
</file>